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636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</TotalTime>
  <Words>1885</Words>
  <Application>Microsoft Office PowerPoint</Application>
  <PresentationFormat>Widescreen</PresentationFormat>
  <Paragraphs>120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Times New Roman</vt:lpstr>
      <vt:lpstr>Office Theme</vt:lpstr>
      <vt:lpstr>Parent Consultation  on Relationships  and Sex Education (RSE)</vt:lpstr>
      <vt:lpstr>PowerPoint Presentation</vt:lpstr>
      <vt:lpstr>Parents &amp;  Carers</vt:lpstr>
      <vt:lpstr>PowerPoint Presentation</vt:lpstr>
      <vt:lpstr>Why the Curriculum is Changing….</vt:lpstr>
      <vt:lpstr>PowerPoint Presentation</vt:lpstr>
      <vt:lpstr>PowerPoint Presentation</vt:lpstr>
      <vt:lpstr>PowerPoint Presentation</vt:lpstr>
      <vt:lpstr>PowerPoint Presentation</vt:lpstr>
      <vt:lpstr>Overview of Teaching Expectations: Primary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What  happens  next?</vt:lpstr>
      <vt:lpstr>Any questions? Please email the school office with any questions you have regarding the Relationship and Sex Education Policy. Our email is haxbyroadacademy@hr.ebor.academy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Relationships and Sex Education as Part of the Get Real Curriculum.</dc:title>
  <dc:creator>Dora</dc:creator>
  <cp:lastModifiedBy>Windows User</cp:lastModifiedBy>
  <cp:revision>4</cp:revision>
  <dcterms:created xsi:type="dcterms:W3CDTF">2021-06-16T11:26:01Z</dcterms:created>
  <dcterms:modified xsi:type="dcterms:W3CDTF">2022-03-30T09:07:17Z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2020-05-31T00:00:00Z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2021-06-16T00:00:00Z</vt:filetime>
  </property>
</Properties>
</file>