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E82"/>
    <a:srgbClr val="41BBC3"/>
    <a:srgbClr val="2EB7BE"/>
    <a:srgbClr val="1B75BC"/>
    <a:srgbClr val="EE7520"/>
    <a:srgbClr val="CAD400"/>
    <a:srgbClr val="FFEB00"/>
    <a:srgbClr val="EE2F55"/>
    <a:srgbClr val="EE2996"/>
    <a:srgbClr val="1F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8A45C-C0AD-43F8-AA5A-F0783F7A10F8}" v="1" dt="2024-01-23T14:37:49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5220" autoAdjust="0"/>
  </p:normalViewPr>
  <p:slideViewPr>
    <p:cSldViewPr snapToGrid="0" snapToObjects="1">
      <p:cViewPr varScale="1">
        <p:scale>
          <a:sx n="79" d="100"/>
          <a:sy n="79" d="100"/>
        </p:scale>
        <p:origin x="31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8CBE38-F6FB-4BFB-88AC-E3426D212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11537-6981-4190-8C3B-35DC498426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2C43A-48A1-4574-88F1-7B86BD1AAEB7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C111C-AC60-4369-8FEE-A6480A7870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9627A-037C-4EF8-94A0-B739EC445F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7D27C-03D6-4022-9E25-7713F4C02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03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39E3B-8BE3-4EB7-B2FB-C5E975911439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C917-0176-4A50-91E2-BFB417ADD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2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C917-0176-4A50-91E2-BFB417ADD8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6228DB0-5848-4DF0-BD71-E3371EC7A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834077"/>
            <a:ext cx="6858000" cy="10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6228DB0-5848-4DF0-BD71-E3371EC7A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834077"/>
            <a:ext cx="6858000" cy="10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9B5344B-54A5-4E8E-94AC-EF45A0246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0039" y="8740703"/>
            <a:ext cx="7332536" cy="11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D7FAF18-FEBA-48AC-8D58-B172F0CBF4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615082"/>
            <a:ext cx="6858000" cy="12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99CAC4B-6628-49F4-881A-C1DDD05F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1701" y="7234518"/>
            <a:ext cx="1660621" cy="1005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E00756-D2FD-484D-A7FE-E79623B8F62E}"/>
              </a:ext>
            </a:extLst>
          </p:cNvPr>
          <p:cNvSpPr txBox="1"/>
          <p:nvPr/>
        </p:nvSpPr>
        <p:spPr>
          <a:xfrm>
            <a:off x="0" y="1264538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000" dirty="0">
                <a:solidFill>
                  <a:srgbClr val="0070C0"/>
                </a:solidFill>
                <a:latin typeface="Peace Sans" panose="02000505040000020004" pitchFamily="50" charset="0"/>
              </a:rPr>
              <a:t>THE LITTLE GYM CAMPS </a:t>
            </a:r>
            <a:r>
              <a:rPr lang="fr-BE" sz="2400" dirty="0">
                <a:solidFill>
                  <a:srgbClr val="0070C0"/>
                </a:solidFill>
                <a:latin typeface="Peace Sans" panose="02000505040000020004" pitchFamily="50" charset="0"/>
              </a:rPr>
              <a:t>FOR CHILDREN AGED 3-12 YEARS</a:t>
            </a:r>
          </a:p>
          <a:p>
            <a:pPr algn="ctr"/>
            <a:endParaRPr lang="fr-BE" sz="2400" dirty="0">
              <a:solidFill>
                <a:srgbClr val="0070C0"/>
              </a:solidFill>
              <a:latin typeface="Peace Sans" panose="02000505040000020004" pitchFamily="50" charset="0"/>
            </a:endParaRPr>
          </a:p>
          <a:p>
            <a:pPr algn="ctr"/>
            <a:r>
              <a:rPr lang="fr-BE" sz="2000" dirty="0">
                <a:solidFill>
                  <a:srgbClr val="0070C0"/>
                </a:solidFill>
                <a:latin typeface="Peace Sans" panose="02000505040000020004" pitchFamily="50" charset="0"/>
              </a:rPr>
              <a:t>Our </a:t>
            </a:r>
            <a:r>
              <a:rPr lang="fr-BE" sz="2000" dirty="0" err="1">
                <a:solidFill>
                  <a:srgbClr val="0070C0"/>
                </a:solidFill>
                <a:latin typeface="Peace Sans" panose="02000505040000020004" pitchFamily="50" charset="0"/>
              </a:rPr>
              <a:t>next</a:t>
            </a:r>
            <a:r>
              <a:rPr lang="fr-BE" sz="2000" dirty="0">
                <a:solidFill>
                  <a:srgbClr val="0070C0"/>
                </a:solidFill>
                <a:latin typeface="Peace Sans" panose="02000505040000020004" pitchFamily="50" charset="0"/>
              </a:rPr>
              <a:t> camps are in May Half-</a:t>
            </a:r>
            <a:r>
              <a:rPr lang="fr-BE" sz="2000" dirty="0" err="1">
                <a:solidFill>
                  <a:srgbClr val="0070C0"/>
                </a:solidFill>
                <a:latin typeface="Peace Sans" panose="02000505040000020004" pitchFamily="50" charset="0"/>
              </a:rPr>
              <a:t>Term</a:t>
            </a:r>
            <a:r>
              <a:rPr lang="fr-BE" sz="2000" dirty="0">
                <a:solidFill>
                  <a:srgbClr val="0070C0"/>
                </a:solidFill>
                <a:latin typeface="Peace Sans" panose="02000505040000020004" pitchFamily="50" charset="0"/>
              </a:rPr>
              <a:t>:</a:t>
            </a:r>
          </a:p>
          <a:p>
            <a:pPr algn="ctr"/>
            <a:r>
              <a:rPr lang="fr-BE" sz="2000" dirty="0">
                <a:solidFill>
                  <a:srgbClr val="0070C0"/>
                </a:solidFill>
                <a:latin typeface="Peace Sans" panose="02000505040000020004" pitchFamily="50" charset="0"/>
              </a:rPr>
              <a:t>27th – 31st May</a:t>
            </a:r>
          </a:p>
          <a:p>
            <a:pPr algn="ctr"/>
            <a:endParaRPr lang="fr-BE" sz="1600" dirty="0">
              <a:solidFill>
                <a:schemeClr val="bg2">
                  <a:lumMod val="50000"/>
                </a:schemeClr>
              </a:solidFill>
              <a:latin typeface="Peace Sans" panose="02000505040000020004" pitchFamily="50" charset="0"/>
            </a:endParaRPr>
          </a:p>
          <a:p>
            <a:pPr algn="ctr"/>
            <a:r>
              <a:rPr lang="fr-BE" sz="1600" dirty="0">
                <a:solidFill>
                  <a:schemeClr val="bg2">
                    <a:lumMod val="50000"/>
                  </a:schemeClr>
                </a:solidFill>
                <a:latin typeface="Peace Sans" panose="02000505040000020004" pitchFamily="50" charset="0"/>
              </a:rPr>
              <a:t>Scan </a:t>
            </a:r>
            <a:r>
              <a:rPr lang="fr-BE" sz="1600" dirty="0" err="1">
                <a:solidFill>
                  <a:schemeClr val="bg2">
                    <a:lumMod val="50000"/>
                  </a:schemeClr>
                </a:solidFill>
                <a:latin typeface="Peace Sans" panose="02000505040000020004" pitchFamily="50" charset="0"/>
              </a:rPr>
              <a:t>below</a:t>
            </a:r>
            <a:r>
              <a:rPr lang="fr-BE" sz="1600" dirty="0">
                <a:solidFill>
                  <a:schemeClr val="bg2">
                    <a:lumMod val="50000"/>
                  </a:schemeClr>
                </a:solidFill>
                <a:latin typeface="Peace Sans" panose="02000505040000020004" pitchFamily="50" charset="0"/>
              </a:rPr>
              <a:t> to </a:t>
            </a:r>
            <a:r>
              <a:rPr lang="fr-BE" sz="1600" dirty="0" err="1">
                <a:solidFill>
                  <a:schemeClr val="bg2">
                    <a:lumMod val="50000"/>
                  </a:schemeClr>
                </a:solidFill>
                <a:latin typeface="Peace Sans" panose="02000505040000020004" pitchFamily="50" charset="0"/>
              </a:rPr>
              <a:t>learn</a:t>
            </a:r>
            <a:r>
              <a:rPr lang="fr-BE" sz="1600" dirty="0">
                <a:solidFill>
                  <a:schemeClr val="bg2">
                    <a:lumMod val="50000"/>
                  </a:schemeClr>
                </a:solidFill>
                <a:latin typeface="Peace Sans" panose="02000505040000020004" pitchFamily="50" charset="0"/>
              </a:rPr>
              <a:t> more </a:t>
            </a:r>
          </a:p>
          <a:p>
            <a:pPr algn="ctr"/>
            <a:r>
              <a:rPr lang="fr-BE" sz="1600" dirty="0">
                <a:solidFill>
                  <a:schemeClr val="bg2">
                    <a:lumMod val="50000"/>
                  </a:schemeClr>
                </a:solidFill>
                <a:latin typeface="Peace Sans" panose="02000505040000020004" pitchFamily="50" charset="0"/>
              </a:rPr>
              <a:t>or contact: 01904 307404</a:t>
            </a:r>
          </a:p>
          <a:p>
            <a:pPr algn="ctr"/>
            <a:r>
              <a:rPr lang="fr-BE" sz="1600" dirty="0">
                <a:solidFill>
                  <a:schemeClr val="bg2">
                    <a:lumMod val="50000"/>
                  </a:schemeClr>
                </a:solidFill>
                <a:latin typeface="Peace Sans" panose="02000505040000020004" pitchFamily="50" charset="0"/>
              </a:rPr>
              <a:t>york@thelittlegym.co.uk</a:t>
            </a:r>
            <a:endParaRPr lang="en-GB" sz="2800" dirty="0">
              <a:solidFill>
                <a:schemeClr val="bg2">
                  <a:lumMod val="50000"/>
                </a:schemeClr>
              </a:solidFill>
              <a:latin typeface="Peace Sans" panose="02000505040000020004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C282005-EFF5-49A8-8EDE-959F4FA0E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3671" y="3661803"/>
            <a:ext cx="1143000" cy="18097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E195E79-0F26-4748-860F-69C1ECDAC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5641" y="7194178"/>
            <a:ext cx="1467971" cy="72600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349C008-5C0F-48ED-971B-356D4FB5DC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5674" y="602212"/>
            <a:ext cx="1386652" cy="685790"/>
          </a:xfrm>
          <a:prstGeom prst="rect">
            <a:avLst/>
          </a:prstGeom>
        </p:spPr>
      </p:pic>
      <p:pic>
        <p:nvPicPr>
          <p:cNvPr id="3" name="Picture 2" descr="A group of children in a playroom&#10;&#10;Description automatically generated">
            <a:extLst>
              <a:ext uri="{FF2B5EF4-FFF2-40B4-BE49-F238E27FC236}">
                <a16:creationId xmlns:a16="http://schemas.microsoft.com/office/drawing/2014/main" id="{2CD2B432-DEA0-9A53-6207-9E04BBB96E3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9615"/>
          <a:stretch/>
        </p:blipFill>
        <p:spPr>
          <a:xfrm>
            <a:off x="0" y="8352374"/>
            <a:ext cx="6858000" cy="1809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1FC6E2-3BC6-AE1E-8E13-47B6507AD2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2078" y="4342492"/>
            <a:ext cx="2839865" cy="28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39</Words>
  <Application>Microsoft Office PowerPoint</Application>
  <PresentationFormat>A4 Paper (210x297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Peace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Polakoff</dc:creator>
  <cp:lastModifiedBy>Mrs K Boynton (HR)</cp:lastModifiedBy>
  <cp:revision>38</cp:revision>
  <cp:lastPrinted>2023-02-28T18:00:08Z</cp:lastPrinted>
  <dcterms:created xsi:type="dcterms:W3CDTF">2016-07-28T07:47:56Z</dcterms:created>
  <dcterms:modified xsi:type="dcterms:W3CDTF">2024-04-19T12:53:29Z</dcterms:modified>
</cp:coreProperties>
</file>