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Playwrite DE Grund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PlaywriteDEGrund-regular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ee7e8fece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ee7e8fece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ef20735cb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ef20735cb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ef20735cb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ef20735cb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8.png"/><Relationship Id="rId8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11" Type="http://schemas.openxmlformats.org/officeDocument/2006/relationships/image" Target="../media/image11.png"/><Relationship Id="rId10" Type="http://schemas.openxmlformats.org/officeDocument/2006/relationships/image" Target="../media/image6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3575" y="142453"/>
            <a:ext cx="5522960" cy="4838699"/>
          </a:xfrm>
          <a:prstGeom prst="rect">
            <a:avLst/>
          </a:prstGeom>
          <a:noFill/>
          <a:ln cap="flat" cmpd="sng" w="762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244200" y="175525"/>
            <a:ext cx="4621800" cy="4784700"/>
          </a:xfrm>
          <a:prstGeom prst="rect">
            <a:avLst/>
          </a:prstGeom>
          <a:noFill/>
          <a:ln cap="flat" cmpd="sng" w="3810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Haxby Road Talk Time</a:t>
            </a:r>
            <a:endParaRPr b="1" sz="24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Early Years</a:t>
            </a:r>
            <a:endParaRPr sz="15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1,2,3 Eyes on me</a:t>
            </a:r>
            <a:endParaRPr sz="2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Thumbs in       </a:t>
            </a:r>
            <a:endParaRPr sz="2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Take Turns</a:t>
            </a:r>
            <a:endParaRPr sz="2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44797" l="0" r="0" t="31703"/>
          <a:stretch/>
        </p:blipFill>
        <p:spPr>
          <a:xfrm>
            <a:off x="3462775" y="1484825"/>
            <a:ext cx="1297325" cy="545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3075" y="2435475"/>
            <a:ext cx="1437026" cy="108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44750" y="3922000"/>
            <a:ext cx="933350" cy="93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244200" y="175525"/>
            <a:ext cx="4021800" cy="4784700"/>
          </a:xfrm>
          <a:prstGeom prst="rect">
            <a:avLst/>
          </a:prstGeom>
          <a:noFill/>
          <a:ln cap="flat" cmpd="sng" w="3810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Haxby Road Talk Time</a:t>
            </a:r>
            <a:endParaRPr b="1" sz="24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Key Stage One</a:t>
            </a:r>
            <a:endParaRPr sz="15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1,2,3 E</a:t>
            </a:r>
            <a:r>
              <a:rPr lang="en-GB" sz="23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yes on me</a:t>
            </a:r>
            <a:endParaRPr sz="23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Thumbs in       </a:t>
            </a:r>
            <a:endParaRPr sz="23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Take Turns</a:t>
            </a:r>
            <a:endParaRPr sz="23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Look at the Speaker</a:t>
            </a:r>
            <a:endParaRPr sz="23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Reply Clearly </a:t>
            </a:r>
            <a:endParaRPr sz="23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Build on Ideas</a:t>
            </a:r>
            <a:endParaRPr sz="23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44797" l="0" r="0" t="31703"/>
          <a:stretch/>
        </p:blipFill>
        <p:spPr>
          <a:xfrm>
            <a:off x="2888463" y="991625"/>
            <a:ext cx="1297325" cy="545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0300" y="1614433"/>
            <a:ext cx="933350" cy="702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1283" y="2298875"/>
            <a:ext cx="545750" cy="54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 rotWithShape="1">
          <a:blip r:embed="rId6">
            <a:alphaModFix/>
          </a:blip>
          <a:srcRect b="22087" l="20200" r="20390" t="18492"/>
          <a:stretch/>
        </p:blipFill>
        <p:spPr>
          <a:xfrm>
            <a:off x="3314950" y="2962200"/>
            <a:ext cx="769125" cy="62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7">
            <a:alphaModFix/>
          </a:blip>
          <a:srcRect b="15718" l="12213" r="12678" t="15255"/>
          <a:stretch/>
        </p:blipFill>
        <p:spPr>
          <a:xfrm>
            <a:off x="2392225" y="3651550"/>
            <a:ext cx="683872" cy="62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 rotWithShape="1">
          <a:blip r:embed="rId8">
            <a:alphaModFix/>
          </a:blip>
          <a:srcRect b="13272" l="23805" r="19704" t="4240"/>
          <a:stretch/>
        </p:blipFill>
        <p:spPr>
          <a:xfrm>
            <a:off x="3264250" y="4046875"/>
            <a:ext cx="545750" cy="858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244200" y="175525"/>
            <a:ext cx="4021800" cy="4784700"/>
          </a:xfrm>
          <a:prstGeom prst="rect">
            <a:avLst/>
          </a:prstGeom>
          <a:noFill/>
          <a:ln cap="flat" cmpd="sng" w="3810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Haxby Road Talk Time</a:t>
            </a:r>
            <a:endParaRPr b="1" sz="24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Key Stage Two</a:t>
            </a:r>
            <a:endParaRPr sz="15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1,2,3 </a:t>
            </a:r>
            <a:r>
              <a:rPr lang="en-GB" sz="1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Eyes on me</a:t>
            </a:r>
            <a:endParaRPr sz="1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Thumbs in       </a:t>
            </a:r>
            <a:endParaRPr sz="1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Take Turns</a:t>
            </a:r>
            <a:endParaRPr sz="1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Respect others</a:t>
            </a:r>
            <a:endParaRPr sz="1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Respond clearly </a:t>
            </a:r>
            <a:endParaRPr sz="1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Build on Ideas</a:t>
            </a:r>
            <a:endParaRPr sz="1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Offer alternative ideas</a:t>
            </a:r>
            <a:endParaRPr sz="1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Challenge Viewpoints</a:t>
            </a:r>
            <a:endParaRPr sz="1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rgbClr val="9900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Summarise</a:t>
            </a:r>
            <a:endParaRPr sz="1900">
              <a:solidFill>
                <a:srgbClr val="9900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44797" l="0" r="0" t="31703"/>
          <a:stretch/>
        </p:blipFill>
        <p:spPr>
          <a:xfrm>
            <a:off x="2539513" y="992975"/>
            <a:ext cx="963440" cy="405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4672" y="1392875"/>
            <a:ext cx="693138" cy="521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9294" y="1914593"/>
            <a:ext cx="405293" cy="405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6">
            <a:alphaModFix/>
          </a:blip>
          <a:srcRect b="15718" l="12213" r="12678" t="15255"/>
          <a:stretch/>
        </p:blipFill>
        <p:spPr>
          <a:xfrm>
            <a:off x="2459970" y="2717298"/>
            <a:ext cx="507867" cy="466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 rotWithShape="1">
          <a:blip r:embed="rId7">
            <a:alphaModFix/>
          </a:blip>
          <a:srcRect b="13272" l="23805" r="19704" t="4240"/>
          <a:stretch/>
        </p:blipFill>
        <p:spPr>
          <a:xfrm>
            <a:off x="3142382" y="2983768"/>
            <a:ext cx="405293" cy="637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 rotWithShape="1">
          <a:blip r:embed="rId8">
            <a:alphaModFix/>
          </a:blip>
          <a:srcRect b="38783" l="29958" r="29031" t="22868"/>
          <a:stretch/>
        </p:blipFill>
        <p:spPr>
          <a:xfrm>
            <a:off x="3091100" y="2242400"/>
            <a:ext cx="507850" cy="474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90400" y="3154079"/>
            <a:ext cx="507850" cy="945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 rotWithShape="1">
          <a:blip r:embed="rId10">
            <a:alphaModFix/>
          </a:blip>
          <a:srcRect b="31876" l="21301" r="20545" t="24755"/>
          <a:stretch/>
        </p:blipFill>
        <p:spPr>
          <a:xfrm>
            <a:off x="3161049" y="4000231"/>
            <a:ext cx="507850" cy="409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 rotWithShape="1">
          <a:blip r:embed="rId11">
            <a:alphaModFix/>
          </a:blip>
          <a:srcRect b="0" l="6200" r="0" t="14325"/>
          <a:stretch/>
        </p:blipFill>
        <p:spPr>
          <a:xfrm>
            <a:off x="1959300" y="4503075"/>
            <a:ext cx="854510" cy="4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